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81" r:id="rId6"/>
    <p:sldId id="287" r:id="rId7"/>
    <p:sldId id="259" r:id="rId8"/>
    <p:sldId id="304" r:id="rId9"/>
    <p:sldId id="305" r:id="rId10"/>
    <p:sldId id="292" r:id="rId11"/>
    <p:sldId id="262" r:id="rId12"/>
    <p:sldId id="290" r:id="rId13"/>
    <p:sldId id="307" r:id="rId14"/>
    <p:sldId id="306" r:id="rId15"/>
    <p:sldId id="30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F0074C-CD95-4D96-A0BC-41E17C10A63E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A4CA3A0-C60D-409C-A238-BD18C8E3CEDA}">
      <dgm:prSet phldrT="[Text]" phldr="0" custT="1"/>
      <dgm:spPr/>
      <dgm:t>
        <a:bodyPr/>
        <a:lstStyle/>
        <a:p>
          <a:r>
            <a:rPr lang="en-US" sz="2400" dirty="0">
              <a:latin typeface="+mj-lt"/>
            </a:rPr>
            <a:t>Thresholding</a:t>
          </a:r>
        </a:p>
      </dgm:t>
    </dgm:pt>
    <dgm:pt modelId="{AB21B411-D689-4756-9B2F-2C2AF11BE819}" type="parTrans" cxnId="{68A93DC5-436D-4276-9A21-DF68CEB42BE5}">
      <dgm:prSet/>
      <dgm:spPr/>
      <dgm:t>
        <a:bodyPr/>
        <a:lstStyle/>
        <a:p>
          <a:endParaRPr lang="en-US"/>
        </a:p>
      </dgm:t>
    </dgm:pt>
    <dgm:pt modelId="{A106C92C-0FC9-4FE9-AA36-A6F8685E9C9D}" type="sibTrans" cxnId="{68A93DC5-436D-4276-9A21-DF68CEB42BE5}">
      <dgm:prSet/>
      <dgm:spPr/>
      <dgm:t>
        <a:bodyPr/>
        <a:lstStyle/>
        <a:p>
          <a:endParaRPr lang="en-US"/>
        </a:p>
      </dgm:t>
    </dgm:pt>
    <dgm:pt modelId="{43DA1502-88F6-41BB-ADA4-ACA3DE461E44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400" b="1" i="0" dirty="0"/>
            <a:t>Thresholding using Otsu's thresholding method.</a:t>
          </a:r>
          <a:endParaRPr lang="en-US" sz="1400" dirty="0"/>
        </a:p>
      </dgm:t>
    </dgm:pt>
    <dgm:pt modelId="{24619550-9CD2-4B5F-BBDD-7059E7E9811B}" type="parTrans" cxnId="{D64BAA71-8E11-4A93-B837-7A871CFA09DD}">
      <dgm:prSet/>
      <dgm:spPr/>
      <dgm:t>
        <a:bodyPr/>
        <a:lstStyle/>
        <a:p>
          <a:endParaRPr lang="en-US"/>
        </a:p>
      </dgm:t>
    </dgm:pt>
    <dgm:pt modelId="{C9307F4C-C09F-45FB-8CB6-9FBFF2A01131}" type="sibTrans" cxnId="{D64BAA71-8E11-4A93-B837-7A871CFA09DD}">
      <dgm:prSet/>
      <dgm:spPr/>
      <dgm:t>
        <a:bodyPr/>
        <a:lstStyle/>
        <a:p>
          <a:endParaRPr lang="en-US"/>
        </a:p>
      </dgm:t>
    </dgm:pt>
    <dgm:pt modelId="{84F8488D-ADE6-4E3C-89F8-9D2278C8490E}">
      <dgm:prSet phldrT="[Text]" phldr="0" custT="1"/>
      <dgm:spPr/>
      <dgm:t>
        <a:bodyPr/>
        <a:lstStyle/>
        <a:p>
          <a:r>
            <a:rPr lang="en-IN" sz="2000" b="1" i="0" dirty="0"/>
            <a:t>Morphological Operations</a:t>
          </a:r>
          <a:endParaRPr lang="en-US" sz="2000" dirty="0">
            <a:latin typeface="+mj-lt"/>
          </a:endParaRPr>
        </a:p>
      </dgm:t>
    </dgm:pt>
    <dgm:pt modelId="{2C93A761-BBE7-42E7-8034-DD768C485569}" type="parTrans" cxnId="{9DC366E5-64ED-4450-BA6B-3B3234EF988C}">
      <dgm:prSet/>
      <dgm:spPr/>
      <dgm:t>
        <a:bodyPr/>
        <a:lstStyle/>
        <a:p>
          <a:endParaRPr lang="en-US"/>
        </a:p>
      </dgm:t>
    </dgm:pt>
    <dgm:pt modelId="{471C7804-89CA-4E03-B237-601D183366DD}" type="sibTrans" cxnId="{9DC366E5-64ED-4450-BA6B-3B3234EF988C}">
      <dgm:prSet/>
      <dgm:spPr/>
      <dgm:t>
        <a:bodyPr/>
        <a:lstStyle/>
        <a:p>
          <a:endParaRPr lang="en-US"/>
        </a:p>
      </dgm:t>
    </dgm:pt>
    <dgm:pt modelId="{4BDBF9C9-7154-4D1D-88B9-A172B3CC822D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Morphological operations are simple transformations applied to binary or grayscale images.</a:t>
          </a:r>
          <a:endParaRPr lang="en-US" sz="1600" dirty="0"/>
        </a:p>
      </dgm:t>
    </dgm:pt>
    <dgm:pt modelId="{7650B969-1C89-4129-833A-618BF2FB4227}" type="parTrans" cxnId="{96B7605A-F74C-4C10-B515-E2166B517AB6}">
      <dgm:prSet/>
      <dgm:spPr/>
      <dgm:t>
        <a:bodyPr/>
        <a:lstStyle/>
        <a:p>
          <a:endParaRPr lang="en-US"/>
        </a:p>
      </dgm:t>
    </dgm:pt>
    <dgm:pt modelId="{F866FFB4-154D-4A77-B7E1-49EC6C22F511}" type="sibTrans" cxnId="{96B7605A-F74C-4C10-B515-E2166B517AB6}">
      <dgm:prSet/>
      <dgm:spPr/>
      <dgm:t>
        <a:bodyPr/>
        <a:lstStyle/>
        <a:p>
          <a:endParaRPr lang="en-US"/>
        </a:p>
      </dgm:t>
    </dgm:pt>
    <dgm:pt modelId="{41DFE4AB-6788-4813-89B4-18E4445C9E9F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sz="1800" b="1" i="0" dirty="0"/>
            <a:t>Shape, </a:t>
          </a:r>
          <a:r>
            <a:rPr lang="en-IN" sz="1800" b="1" i="0" dirty="0" err="1"/>
            <a:t>Color</a:t>
          </a:r>
          <a:r>
            <a:rPr lang="en-IN" sz="1800" b="1" i="0" dirty="0"/>
            <a:t> and Texture based features</a:t>
          </a:r>
          <a:endParaRPr lang="en-US" sz="1800" dirty="0">
            <a:latin typeface="+mj-lt"/>
          </a:endParaRPr>
        </a:p>
      </dgm:t>
    </dgm:pt>
    <dgm:pt modelId="{638F0EB7-96D8-4EBE-B475-B10A9A92B762}" type="parTrans" cxnId="{676C47D9-5A3E-45CC-B47B-3647AC53C21C}">
      <dgm:prSet/>
      <dgm:spPr/>
      <dgm:t>
        <a:bodyPr/>
        <a:lstStyle/>
        <a:p>
          <a:endParaRPr lang="en-US"/>
        </a:p>
      </dgm:t>
    </dgm:pt>
    <dgm:pt modelId="{675DD2E1-23DA-4A5E-B485-0BF376000850}" type="sibTrans" cxnId="{676C47D9-5A3E-45CC-B47B-3647AC53C21C}">
      <dgm:prSet/>
      <dgm:spPr/>
      <dgm:t>
        <a:bodyPr/>
        <a:lstStyle/>
        <a:p>
          <a:endParaRPr lang="en-US"/>
        </a:p>
      </dgm:t>
    </dgm:pt>
    <dgm:pt modelId="{9CD8D69D-413E-4A69-A6C7-EAD13DE2D766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Calculated - Aspect ratio, rectangularity, circularity.</a:t>
          </a:r>
          <a:endParaRPr lang="en-US" sz="1600" b="0" dirty="0"/>
        </a:p>
      </dgm:t>
    </dgm:pt>
    <dgm:pt modelId="{C583E2EA-6441-4014-B1C2-53942E082306}" type="parTrans" cxnId="{6D0167EA-F321-4BF0-91DB-B2CF92AA8C9B}">
      <dgm:prSet/>
      <dgm:spPr/>
      <dgm:t>
        <a:bodyPr/>
        <a:lstStyle/>
        <a:p>
          <a:endParaRPr lang="en-US"/>
        </a:p>
      </dgm:t>
    </dgm:pt>
    <dgm:pt modelId="{815D42A5-4BE7-44B5-9FB8-C983E8505C14}" type="sibTrans" cxnId="{6D0167EA-F321-4BF0-91DB-B2CF92AA8C9B}">
      <dgm:prSet/>
      <dgm:spPr/>
      <dgm:t>
        <a:bodyPr/>
        <a:lstStyle/>
        <a:p>
          <a:endParaRPr lang="en-US"/>
        </a:p>
      </dgm:t>
    </dgm:pt>
    <dgm:pt modelId="{00049E7E-7330-4784-A8F5-6C6FE983FEC5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800" dirty="0">
              <a:latin typeface="+mj-lt"/>
            </a:rPr>
            <a:t>Target Label</a:t>
          </a:r>
        </a:p>
      </dgm:t>
    </dgm:pt>
    <dgm:pt modelId="{300A1B9F-03AC-4652-B0F5-571BF9158965}" type="parTrans" cxnId="{A5772B30-D364-4BB6-AE60-96648E30325B}">
      <dgm:prSet/>
      <dgm:spPr/>
      <dgm:t>
        <a:bodyPr/>
        <a:lstStyle/>
        <a:p>
          <a:endParaRPr lang="en-US"/>
        </a:p>
      </dgm:t>
    </dgm:pt>
    <dgm:pt modelId="{2F3003A2-4502-4CE7-BD0D-B0A2FF1912FD}" type="sibTrans" cxnId="{A5772B30-D364-4BB6-AE60-96648E30325B}">
      <dgm:prSet/>
      <dgm:spPr/>
      <dgm:t>
        <a:bodyPr/>
        <a:lstStyle/>
        <a:p>
          <a:endParaRPr lang="en-US"/>
        </a:p>
      </dgm:t>
    </dgm:pt>
    <dgm:pt modelId="{1A77F962-33CC-4996-92B2-F18542CCBA54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To create target labels, category points were made to distinguish between species and are accordingly assigned to respective images.</a:t>
          </a:r>
        </a:p>
      </dgm:t>
    </dgm:pt>
    <dgm:pt modelId="{FE943018-76DB-4F97-893A-8A084B3BEF7D}" type="parTrans" cxnId="{29AEEC85-CFC2-4DC3-8CAE-1517E63D984F}">
      <dgm:prSet/>
      <dgm:spPr/>
      <dgm:t>
        <a:bodyPr/>
        <a:lstStyle/>
        <a:p>
          <a:endParaRPr lang="en-US"/>
        </a:p>
      </dgm:t>
    </dgm:pt>
    <dgm:pt modelId="{3C90C9E9-D2F0-452E-89B6-919A1A977E12}" type="sibTrans" cxnId="{29AEEC85-CFC2-4DC3-8CAE-1517E63D984F}">
      <dgm:prSet/>
      <dgm:spPr/>
      <dgm:t>
        <a:bodyPr/>
        <a:lstStyle/>
        <a:p>
          <a:endParaRPr lang="en-US"/>
        </a:p>
      </dgm:t>
    </dgm:pt>
    <dgm:pt modelId="{63CCB8B3-B805-4889-85B6-D19CEF084B3C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400" b="1" i="0" dirty="0"/>
            <a:t>Otsu’s thresholding</a:t>
          </a:r>
          <a:r>
            <a:rPr lang="en-US" sz="1400" b="0" i="0" dirty="0"/>
            <a:t> </a:t>
          </a:r>
          <a:endParaRPr lang="en-US" sz="1400" i="0" dirty="0"/>
        </a:p>
      </dgm:t>
    </dgm:pt>
    <dgm:pt modelId="{03ED055D-1328-491E-AB70-A57FEF7CC53F}" type="parTrans" cxnId="{266B0090-23BF-4D06-80DB-3164ACFE432B}">
      <dgm:prSet/>
      <dgm:spPr/>
      <dgm:t>
        <a:bodyPr/>
        <a:lstStyle/>
        <a:p>
          <a:endParaRPr lang="en-IN"/>
        </a:p>
      </dgm:t>
    </dgm:pt>
    <dgm:pt modelId="{A4F66B28-6DCF-44C3-9ABE-1520D2E1C48D}" type="sibTrans" cxnId="{266B0090-23BF-4D06-80DB-3164ACFE432B}">
      <dgm:prSet/>
      <dgm:spPr/>
      <dgm:t>
        <a:bodyPr/>
        <a:lstStyle/>
        <a:p>
          <a:endParaRPr lang="en-IN"/>
        </a:p>
      </dgm:t>
    </dgm:pt>
    <dgm:pt modelId="{89239C6C-9B53-4DCB-9AB4-4CAE1926E577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400" b="0" i="0" dirty="0"/>
            <a:t>Thresholding allows us to separate the </a:t>
          </a:r>
          <a:r>
            <a:rPr lang="en-US" sz="1400" b="0" i="1" dirty="0"/>
            <a:t>foreground</a:t>
          </a:r>
          <a:r>
            <a:rPr lang="en-US" sz="1400" b="0" i="0" dirty="0"/>
            <a:t> from the </a:t>
          </a:r>
          <a:r>
            <a:rPr lang="en-US" sz="1400" b="0" i="1" dirty="0"/>
            <a:t>background</a:t>
          </a:r>
          <a:r>
            <a:rPr lang="en-US" sz="1400" b="0" i="0" dirty="0"/>
            <a:t> of the image.</a:t>
          </a:r>
          <a:endParaRPr lang="en-US" sz="1400" dirty="0"/>
        </a:p>
      </dgm:t>
    </dgm:pt>
    <dgm:pt modelId="{34E4E089-DC04-4163-8EBB-78BF3455C87D}" type="parTrans" cxnId="{4F1E3F29-B429-40B9-84AF-D69670D0DE6F}">
      <dgm:prSet/>
      <dgm:spPr/>
      <dgm:t>
        <a:bodyPr/>
        <a:lstStyle/>
        <a:p>
          <a:endParaRPr lang="en-IN"/>
        </a:p>
      </dgm:t>
    </dgm:pt>
    <dgm:pt modelId="{ED0C7F3E-B0F7-4A8C-B262-CD933992E48E}" type="sibTrans" cxnId="{4F1E3F29-B429-40B9-84AF-D69670D0DE6F}">
      <dgm:prSet/>
      <dgm:spPr/>
      <dgm:t>
        <a:bodyPr/>
        <a:lstStyle/>
        <a:p>
          <a:endParaRPr lang="en-IN"/>
        </a:p>
      </dgm:t>
    </dgm:pt>
    <dgm:pt modelId="{A02B1322-7D66-4B86-A708-29B2AAE8E741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400" b="0" i="0" dirty="0"/>
            <a:t>automatically compute the optimal threshold value based on the input image.</a:t>
          </a:r>
          <a:endParaRPr lang="en-US" sz="1400" i="0" dirty="0"/>
        </a:p>
      </dgm:t>
    </dgm:pt>
    <dgm:pt modelId="{FFB26285-6B5E-44A0-B7D4-73E22DCC2035}" type="parTrans" cxnId="{46D98810-424B-4023-A405-0D2BF2BBCFA4}">
      <dgm:prSet/>
      <dgm:spPr/>
      <dgm:t>
        <a:bodyPr/>
        <a:lstStyle/>
        <a:p>
          <a:endParaRPr lang="en-IN"/>
        </a:p>
      </dgm:t>
    </dgm:pt>
    <dgm:pt modelId="{0DB049AE-E4A5-44B3-8446-CDAE9AD1F364}" type="sibTrans" cxnId="{46D98810-424B-4023-A405-0D2BF2BBCFA4}">
      <dgm:prSet/>
      <dgm:spPr/>
      <dgm:t>
        <a:bodyPr/>
        <a:lstStyle/>
        <a:p>
          <a:endParaRPr lang="en-IN"/>
        </a:p>
      </dgm:t>
    </dgm:pt>
    <dgm:pt modelId="{D22A2A7F-7E66-48B4-AE68-FDF0432D6B74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They are also used to close holes between objects.</a:t>
          </a:r>
        </a:p>
      </dgm:t>
    </dgm:pt>
    <dgm:pt modelId="{7BEB360D-07B6-4483-8DE8-C673C457C89B}" type="parTrans" cxnId="{68D4F28B-2F8A-4817-8DE1-5001877890C3}">
      <dgm:prSet/>
      <dgm:spPr/>
      <dgm:t>
        <a:bodyPr/>
        <a:lstStyle/>
        <a:p>
          <a:endParaRPr lang="en-IN"/>
        </a:p>
      </dgm:t>
    </dgm:pt>
    <dgm:pt modelId="{3B555AEF-74F5-4849-AB4E-11F943C0DA2C}" type="sibTrans" cxnId="{68D4F28B-2F8A-4817-8DE1-5001877890C3}">
      <dgm:prSet/>
      <dgm:spPr/>
      <dgm:t>
        <a:bodyPr/>
        <a:lstStyle/>
        <a:p>
          <a:endParaRPr lang="en-IN"/>
        </a:p>
      </dgm:t>
    </dgm:pt>
    <dgm:pt modelId="{279D0E29-F00C-4E18-AC61-40A6D230C770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dirty="0"/>
            <a:t>Calculated- </a:t>
          </a:r>
          <a:r>
            <a:rPr lang="en-US" sz="1600" b="0" i="0" dirty="0"/>
            <a:t>mean, std-dev of the RGB channels.</a:t>
          </a:r>
          <a:endParaRPr lang="en-US" sz="1600" b="0" dirty="0"/>
        </a:p>
      </dgm:t>
    </dgm:pt>
    <dgm:pt modelId="{9C914232-AC66-418F-BB4A-0D952A9B971F}" type="parTrans" cxnId="{275FBCCA-79AC-48FE-B366-7D7B38329596}">
      <dgm:prSet/>
      <dgm:spPr/>
      <dgm:t>
        <a:bodyPr/>
        <a:lstStyle/>
        <a:p>
          <a:endParaRPr lang="en-IN"/>
        </a:p>
      </dgm:t>
    </dgm:pt>
    <dgm:pt modelId="{B32B4CAA-6BC6-4855-B2EA-7971C60A6555}" type="sibTrans" cxnId="{275FBCCA-79AC-48FE-B366-7D7B38329596}">
      <dgm:prSet/>
      <dgm:spPr/>
      <dgm:t>
        <a:bodyPr/>
        <a:lstStyle/>
        <a:p>
          <a:endParaRPr lang="en-IN"/>
        </a:p>
      </dgm:t>
    </dgm:pt>
    <dgm:pt modelId="{D6FCD768-2FCA-4BBA-A9CE-B2C72A0ACADB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Calculating texture based features such as contrast, correlation, entropy.</a:t>
          </a:r>
          <a:endParaRPr lang="en-US" sz="1600" b="0" dirty="0"/>
        </a:p>
      </dgm:t>
    </dgm:pt>
    <dgm:pt modelId="{5EBD27FC-9574-41E3-A503-A6495003B4DF}" type="parTrans" cxnId="{21324B16-1727-41DD-8FA2-F552D657FFD1}">
      <dgm:prSet/>
      <dgm:spPr/>
      <dgm:t>
        <a:bodyPr/>
        <a:lstStyle/>
        <a:p>
          <a:endParaRPr lang="en-IN"/>
        </a:p>
      </dgm:t>
    </dgm:pt>
    <dgm:pt modelId="{5D53FEC1-7544-4E3B-9C33-1CF6E692820E}" type="sibTrans" cxnId="{21324B16-1727-41DD-8FA2-F552D657FFD1}">
      <dgm:prSet/>
      <dgm:spPr/>
      <dgm:t>
        <a:bodyPr/>
        <a:lstStyle/>
        <a:p>
          <a:endParaRPr lang="en-IN"/>
        </a:p>
      </dgm:t>
    </dgm:pt>
    <dgm:pt modelId="{5FEDAFA0-9B9E-4637-9C78-2E9AE9E3427E}" type="pres">
      <dgm:prSet presAssocID="{89F0074C-CD95-4D96-A0BC-41E17C10A63E}" presName="Name0" presStyleCnt="0">
        <dgm:presLayoutVars>
          <dgm:dir/>
          <dgm:animLvl val="lvl"/>
          <dgm:resizeHandles val="exact"/>
        </dgm:presLayoutVars>
      </dgm:prSet>
      <dgm:spPr/>
    </dgm:pt>
    <dgm:pt modelId="{2782B8EC-FD3F-4818-A95D-C67980F26497}" type="pres">
      <dgm:prSet presAssocID="{BA4CA3A0-C60D-409C-A238-BD18C8E3CEDA}" presName="composite" presStyleCnt="0"/>
      <dgm:spPr/>
    </dgm:pt>
    <dgm:pt modelId="{AFF01C75-BFE5-4EEE-9EDF-01EE647281A2}" type="pres">
      <dgm:prSet presAssocID="{BA4CA3A0-C60D-409C-A238-BD18C8E3CEDA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45CD22F7-2BC0-4C54-B0D5-7F381BF45A76}" type="pres">
      <dgm:prSet presAssocID="{BA4CA3A0-C60D-409C-A238-BD18C8E3CEDA}" presName="desTx" presStyleLbl="alignAccFollowNode1" presStyleIdx="0" presStyleCnt="4">
        <dgm:presLayoutVars>
          <dgm:bulletEnabled val="1"/>
        </dgm:presLayoutVars>
      </dgm:prSet>
      <dgm:spPr/>
    </dgm:pt>
    <dgm:pt modelId="{81F401B9-EC7A-43F6-BE53-64E6C7C5AD3C}" type="pres">
      <dgm:prSet presAssocID="{A106C92C-0FC9-4FE9-AA36-A6F8685E9C9D}" presName="space" presStyleCnt="0"/>
      <dgm:spPr/>
    </dgm:pt>
    <dgm:pt modelId="{2F492C0E-DC92-4D32-B9D2-583528FF758D}" type="pres">
      <dgm:prSet presAssocID="{84F8488D-ADE6-4E3C-89F8-9D2278C8490E}" presName="composite" presStyleCnt="0"/>
      <dgm:spPr/>
    </dgm:pt>
    <dgm:pt modelId="{EA261386-0CBB-4C34-B42F-E150678D9C06}" type="pres">
      <dgm:prSet presAssocID="{84F8488D-ADE6-4E3C-89F8-9D2278C8490E}" presName="parTx" presStyleLbl="alignNode1" presStyleIdx="1" presStyleCnt="4" custLinFactNeighborY="186">
        <dgm:presLayoutVars>
          <dgm:chMax val="0"/>
          <dgm:chPref val="0"/>
          <dgm:bulletEnabled val="1"/>
        </dgm:presLayoutVars>
      </dgm:prSet>
      <dgm:spPr/>
    </dgm:pt>
    <dgm:pt modelId="{0897E450-147D-4359-8F67-7B12FAF8A274}" type="pres">
      <dgm:prSet presAssocID="{84F8488D-ADE6-4E3C-89F8-9D2278C8490E}" presName="desTx" presStyleLbl="alignAccFollowNode1" presStyleIdx="1" presStyleCnt="4">
        <dgm:presLayoutVars>
          <dgm:bulletEnabled val="1"/>
        </dgm:presLayoutVars>
      </dgm:prSet>
      <dgm:spPr/>
    </dgm:pt>
    <dgm:pt modelId="{76005ECB-79DC-4016-A50C-48164D7C5C0F}" type="pres">
      <dgm:prSet presAssocID="{471C7804-89CA-4E03-B237-601D183366DD}" presName="space" presStyleCnt="0"/>
      <dgm:spPr/>
    </dgm:pt>
    <dgm:pt modelId="{91A692B6-CE8D-486B-B49A-D0E3E5532DED}" type="pres">
      <dgm:prSet presAssocID="{41DFE4AB-6788-4813-89B4-18E4445C9E9F}" presName="composite" presStyleCnt="0"/>
      <dgm:spPr/>
    </dgm:pt>
    <dgm:pt modelId="{3FF758F5-8414-4821-9708-4556B66B9BE4}" type="pres">
      <dgm:prSet presAssocID="{41DFE4AB-6788-4813-89B4-18E4445C9E9F}" presName="parTx" presStyleLbl="alignNode1" presStyleIdx="2" presStyleCnt="4" custLinFactNeighborX="0" custLinFactNeighborY="186">
        <dgm:presLayoutVars>
          <dgm:chMax val="0"/>
          <dgm:chPref val="0"/>
          <dgm:bulletEnabled val="1"/>
        </dgm:presLayoutVars>
      </dgm:prSet>
      <dgm:spPr/>
    </dgm:pt>
    <dgm:pt modelId="{1370F629-ED9C-446C-83FD-0A0C177A63AA}" type="pres">
      <dgm:prSet presAssocID="{41DFE4AB-6788-4813-89B4-18E4445C9E9F}" presName="desTx" presStyleLbl="alignAccFollowNode1" presStyleIdx="2" presStyleCnt="4" custLinFactNeighborX="0">
        <dgm:presLayoutVars>
          <dgm:bulletEnabled val="1"/>
        </dgm:presLayoutVars>
      </dgm:prSet>
      <dgm:spPr/>
    </dgm:pt>
    <dgm:pt modelId="{8591BAA5-0569-4EC0-8DF6-C5A5C250BAF0}" type="pres">
      <dgm:prSet presAssocID="{675DD2E1-23DA-4A5E-B485-0BF376000850}" presName="space" presStyleCnt="0"/>
      <dgm:spPr/>
    </dgm:pt>
    <dgm:pt modelId="{1A95C48A-9853-4A27-83C6-174E72000376}" type="pres">
      <dgm:prSet presAssocID="{00049E7E-7330-4784-A8F5-6C6FE983FEC5}" presName="composite" presStyleCnt="0"/>
      <dgm:spPr/>
    </dgm:pt>
    <dgm:pt modelId="{1B522A00-4193-4050-BA4E-51723F867B10}" type="pres">
      <dgm:prSet presAssocID="{00049E7E-7330-4784-A8F5-6C6FE983FEC5}" presName="parTx" presStyleLbl="alignNode1" presStyleIdx="3" presStyleCnt="4" custLinFactNeighborX="166">
        <dgm:presLayoutVars>
          <dgm:chMax val="0"/>
          <dgm:chPref val="0"/>
          <dgm:bulletEnabled val="1"/>
        </dgm:presLayoutVars>
      </dgm:prSet>
      <dgm:spPr/>
    </dgm:pt>
    <dgm:pt modelId="{602FF8D8-728D-4A98-99E2-D4BE66C4E4D7}" type="pres">
      <dgm:prSet presAssocID="{00049E7E-7330-4784-A8F5-6C6FE983FEC5}" presName="desTx" presStyleLbl="alignAccFollowNode1" presStyleIdx="3" presStyleCnt="4" custLinFactNeighborX="166">
        <dgm:presLayoutVars>
          <dgm:bulletEnabled val="1"/>
        </dgm:presLayoutVars>
      </dgm:prSet>
      <dgm:spPr/>
    </dgm:pt>
  </dgm:ptLst>
  <dgm:cxnLst>
    <dgm:cxn modelId="{46D98810-424B-4023-A405-0D2BF2BBCFA4}" srcId="{BA4CA3A0-C60D-409C-A238-BD18C8E3CEDA}" destId="{A02B1322-7D66-4B86-A708-29B2AAE8E741}" srcOrd="3" destOrd="0" parTransId="{FFB26285-6B5E-44A0-B7D4-73E22DCC2035}" sibTransId="{0DB049AE-E4A5-44B3-8446-CDAE9AD1F364}"/>
    <dgm:cxn modelId="{06107511-A458-41FA-9D5B-B0D6CF27D991}" type="presOf" srcId="{89F0074C-CD95-4D96-A0BC-41E17C10A63E}" destId="{5FEDAFA0-9B9E-4637-9C78-2E9AE9E3427E}" srcOrd="0" destOrd="0" presId="urn:microsoft.com/office/officeart/2005/8/layout/hList1"/>
    <dgm:cxn modelId="{21324B16-1727-41DD-8FA2-F552D657FFD1}" srcId="{41DFE4AB-6788-4813-89B4-18E4445C9E9F}" destId="{D6FCD768-2FCA-4BBA-A9CE-B2C72A0ACADB}" srcOrd="2" destOrd="0" parTransId="{5EBD27FC-9574-41E3-A503-A6495003B4DF}" sibTransId="{5D53FEC1-7544-4E3B-9C33-1CF6E692820E}"/>
    <dgm:cxn modelId="{4F1E3F29-B429-40B9-84AF-D69670D0DE6F}" srcId="{BA4CA3A0-C60D-409C-A238-BD18C8E3CEDA}" destId="{89239C6C-9B53-4DCB-9AB4-4CAE1926E577}" srcOrd="1" destOrd="0" parTransId="{34E4E089-DC04-4163-8EBB-78BF3455C87D}" sibTransId="{ED0C7F3E-B0F7-4A8C-B262-CD933992E48E}"/>
    <dgm:cxn modelId="{A5772B30-D364-4BB6-AE60-96648E30325B}" srcId="{89F0074C-CD95-4D96-A0BC-41E17C10A63E}" destId="{00049E7E-7330-4784-A8F5-6C6FE983FEC5}" srcOrd="3" destOrd="0" parTransId="{300A1B9F-03AC-4652-B0F5-571BF9158965}" sibTransId="{2F3003A2-4502-4CE7-BD0D-B0A2FF1912FD}"/>
    <dgm:cxn modelId="{7AE3AB36-DB91-4044-8836-93C6EFA23263}" type="presOf" srcId="{BA4CA3A0-C60D-409C-A238-BD18C8E3CEDA}" destId="{AFF01C75-BFE5-4EEE-9EDF-01EE647281A2}" srcOrd="0" destOrd="0" presId="urn:microsoft.com/office/officeart/2005/8/layout/hList1"/>
    <dgm:cxn modelId="{01BAD33A-DDD5-450A-98EB-B06A03C8A3D3}" type="presOf" srcId="{63CCB8B3-B805-4889-85B6-D19CEF084B3C}" destId="{45CD22F7-2BC0-4C54-B0D5-7F381BF45A76}" srcOrd="0" destOrd="2" presId="urn:microsoft.com/office/officeart/2005/8/layout/hList1"/>
    <dgm:cxn modelId="{D64BAA71-8E11-4A93-B837-7A871CFA09DD}" srcId="{BA4CA3A0-C60D-409C-A238-BD18C8E3CEDA}" destId="{43DA1502-88F6-41BB-ADA4-ACA3DE461E44}" srcOrd="0" destOrd="0" parTransId="{24619550-9CD2-4B5F-BBDD-7059E7E9811B}" sibTransId="{C9307F4C-C09F-45FB-8CB6-9FBFF2A01131}"/>
    <dgm:cxn modelId="{96B7605A-F74C-4C10-B515-E2166B517AB6}" srcId="{84F8488D-ADE6-4E3C-89F8-9D2278C8490E}" destId="{4BDBF9C9-7154-4D1D-88B9-A172B3CC822D}" srcOrd="0" destOrd="0" parTransId="{7650B969-1C89-4129-833A-618BF2FB4227}" sibTransId="{F866FFB4-154D-4A77-B7E1-49EC6C22F511}"/>
    <dgm:cxn modelId="{D76CD580-8663-4BA3-AB7E-6FE5BB8CF7D1}" type="presOf" srcId="{9CD8D69D-413E-4A69-A6C7-EAD13DE2D766}" destId="{1370F629-ED9C-446C-83FD-0A0C177A63AA}" srcOrd="0" destOrd="0" presId="urn:microsoft.com/office/officeart/2005/8/layout/hList1"/>
    <dgm:cxn modelId="{29AEEC85-CFC2-4DC3-8CAE-1517E63D984F}" srcId="{00049E7E-7330-4784-A8F5-6C6FE983FEC5}" destId="{1A77F962-33CC-4996-92B2-F18542CCBA54}" srcOrd="0" destOrd="0" parTransId="{FE943018-76DB-4F97-893A-8A084B3BEF7D}" sibTransId="{3C90C9E9-D2F0-452E-89B6-919A1A977E12}"/>
    <dgm:cxn modelId="{C6660F88-8AD6-46D9-8922-11055209340C}" type="presOf" srcId="{41DFE4AB-6788-4813-89B4-18E4445C9E9F}" destId="{3FF758F5-8414-4821-9708-4556B66B9BE4}" srcOrd="0" destOrd="0" presId="urn:microsoft.com/office/officeart/2005/8/layout/hList1"/>
    <dgm:cxn modelId="{68D4F28B-2F8A-4817-8DE1-5001877890C3}" srcId="{84F8488D-ADE6-4E3C-89F8-9D2278C8490E}" destId="{D22A2A7F-7E66-48B4-AE68-FDF0432D6B74}" srcOrd="1" destOrd="0" parTransId="{7BEB360D-07B6-4483-8DE8-C673C457C89B}" sibTransId="{3B555AEF-74F5-4849-AB4E-11F943C0DA2C}"/>
    <dgm:cxn modelId="{CD91928F-0E92-4C83-9ED5-264AAA5CCB58}" type="presOf" srcId="{A02B1322-7D66-4B86-A708-29B2AAE8E741}" destId="{45CD22F7-2BC0-4C54-B0D5-7F381BF45A76}" srcOrd="0" destOrd="3" presId="urn:microsoft.com/office/officeart/2005/8/layout/hList1"/>
    <dgm:cxn modelId="{266B0090-23BF-4D06-80DB-3164ACFE432B}" srcId="{BA4CA3A0-C60D-409C-A238-BD18C8E3CEDA}" destId="{63CCB8B3-B805-4889-85B6-D19CEF084B3C}" srcOrd="2" destOrd="0" parTransId="{03ED055D-1328-491E-AB70-A57FEF7CC53F}" sibTransId="{A4F66B28-6DCF-44C3-9ABE-1520D2E1C48D}"/>
    <dgm:cxn modelId="{1EFE4C9D-1C8C-40DF-97C6-A5E3A2471499}" type="presOf" srcId="{00049E7E-7330-4784-A8F5-6C6FE983FEC5}" destId="{1B522A00-4193-4050-BA4E-51723F867B10}" srcOrd="0" destOrd="0" presId="urn:microsoft.com/office/officeart/2005/8/layout/hList1"/>
    <dgm:cxn modelId="{BA7E04A0-A924-496D-9FBC-B6B617F05CCF}" type="presOf" srcId="{43DA1502-88F6-41BB-ADA4-ACA3DE461E44}" destId="{45CD22F7-2BC0-4C54-B0D5-7F381BF45A76}" srcOrd="0" destOrd="0" presId="urn:microsoft.com/office/officeart/2005/8/layout/hList1"/>
    <dgm:cxn modelId="{8FA1C9B4-8228-4DBC-84A8-A315C1C3FB18}" type="presOf" srcId="{D22A2A7F-7E66-48B4-AE68-FDF0432D6B74}" destId="{0897E450-147D-4359-8F67-7B12FAF8A274}" srcOrd="0" destOrd="1" presId="urn:microsoft.com/office/officeart/2005/8/layout/hList1"/>
    <dgm:cxn modelId="{169B46B8-008C-4937-9AFA-B1AE705BDAAD}" type="presOf" srcId="{4BDBF9C9-7154-4D1D-88B9-A172B3CC822D}" destId="{0897E450-147D-4359-8F67-7B12FAF8A274}" srcOrd="0" destOrd="0" presId="urn:microsoft.com/office/officeart/2005/8/layout/hList1"/>
    <dgm:cxn modelId="{086637C3-FBCF-446A-BBE8-1D8808AE75E2}" type="presOf" srcId="{84F8488D-ADE6-4E3C-89F8-9D2278C8490E}" destId="{EA261386-0CBB-4C34-B42F-E150678D9C06}" srcOrd="0" destOrd="0" presId="urn:microsoft.com/office/officeart/2005/8/layout/hList1"/>
    <dgm:cxn modelId="{68A93DC5-436D-4276-9A21-DF68CEB42BE5}" srcId="{89F0074C-CD95-4D96-A0BC-41E17C10A63E}" destId="{BA4CA3A0-C60D-409C-A238-BD18C8E3CEDA}" srcOrd="0" destOrd="0" parTransId="{AB21B411-D689-4756-9B2F-2C2AF11BE819}" sibTransId="{A106C92C-0FC9-4FE9-AA36-A6F8685E9C9D}"/>
    <dgm:cxn modelId="{8C8C75C6-6E4F-47B8-9B7D-276E5B36DE5C}" type="presOf" srcId="{279D0E29-F00C-4E18-AC61-40A6D230C770}" destId="{1370F629-ED9C-446C-83FD-0A0C177A63AA}" srcOrd="0" destOrd="1" presId="urn:microsoft.com/office/officeart/2005/8/layout/hList1"/>
    <dgm:cxn modelId="{275FBCCA-79AC-48FE-B366-7D7B38329596}" srcId="{41DFE4AB-6788-4813-89B4-18E4445C9E9F}" destId="{279D0E29-F00C-4E18-AC61-40A6D230C770}" srcOrd="1" destOrd="0" parTransId="{9C914232-AC66-418F-BB4A-0D952A9B971F}" sibTransId="{B32B4CAA-6BC6-4855-B2EA-7971C60A6555}"/>
    <dgm:cxn modelId="{676C47D9-5A3E-45CC-B47B-3647AC53C21C}" srcId="{89F0074C-CD95-4D96-A0BC-41E17C10A63E}" destId="{41DFE4AB-6788-4813-89B4-18E4445C9E9F}" srcOrd="2" destOrd="0" parTransId="{638F0EB7-96D8-4EBE-B475-B10A9A92B762}" sibTransId="{675DD2E1-23DA-4A5E-B485-0BF376000850}"/>
    <dgm:cxn modelId="{9DC366E5-64ED-4450-BA6B-3B3234EF988C}" srcId="{89F0074C-CD95-4D96-A0BC-41E17C10A63E}" destId="{84F8488D-ADE6-4E3C-89F8-9D2278C8490E}" srcOrd="1" destOrd="0" parTransId="{2C93A761-BBE7-42E7-8034-DD768C485569}" sibTransId="{471C7804-89CA-4E03-B237-601D183366DD}"/>
    <dgm:cxn modelId="{606EB0E5-BA1D-48EB-BF10-3A16D376079F}" type="presOf" srcId="{D6FCD768-2FCA-4BBA-A9CE-B2C72A0ACADB}" destId="{1370F629-ED9C-446C-83FD-0A0C177A63AA}" srcOrd="0" destOrd="2" presId="urn:microsoft.com/office/officeart/2005/8/layout/hList1"/>
    <dgm:cxn modelId="{6D0167EA-F321-4BF0-91DB-B2CF92AA8C9B}" srcId="{41DFE4AB-6788-4813-89B4-18E4445C9E9F}" destId="{9CD8D69D-413E-4A69-A6C7-EAD13DE2D766}" srcOrd="0" destOrd="0" parTransId="{C583E2EA-6441-4014-B1C2-53942E082306}" sibTransId="{815D42A5-4BE7-44B5-9FB8-C983E8505C14}"/>
    <dgm:cxn modelId="{0AFBEEEC-72EF-49CD-8C07-E8C84E8D3A4E}" type="presOf" srcId="{89239C6C-9B53-4DCB-9AB4-4CAE1926E577}" destId="{45CD22F7-2BC0-4C54-B0D5-7F381BF45A76}" srcOrd="0" destOrd="1" presId="urn:microsoft.com/office/officeart/2005/8/layout/hList1"/>
    <dgm:cxn modelId="{84FF0EEF-2E05-428F-AC3C-7D26217DF6BE}" type="presOf" srcId="{1A77F962-33CC-4996-92B2-F18542CCBA54}" destId="{602FF8D8-728D-4A98-99E2-D4BE66C4E4D7}" srcOrd="0" destOrd="0" presId="urn:microsoft.com/office/officeart/2005/8/layout/hList1"/>
    <dgm:cxn modelId="{CE6620C9-ABB3-492F-B65B-027706DC7FD6}" type="presParOf" srcId="{5FEDAFA0-9B9E-4637-9C78-2E9AE9E3427E}" destId="{2782B8EC-FD3F-4818-A95D-C67980F26497}" srcOrd="0" destOrd="0" presId="urn:microsoft.com/office/officeart/2005/8/layout/hList1"/>
    <dgm:cxn modelId="{E7DEDF63-AD77-48F0-AE74-918CBD0FED04}" type="presParOf" srcId="{2782B8EC-FD3F-4818-A95D-C67980F26497}" destId="{AFF01C75-BFE5-4EEE-9EDF-01EE647281A2}" srcOrd="0" destOrd="0" presId="urn:microsoft.com/office/officeart/2005/8/layout/hList1"/>
    <dgm:cxn modelId="{A25FB9BF-C8EC-4EB5-B606-97032B2681A1}" type="presParOf" srcId="{2782B8EC-FD3F-4818-A95D-C67980F26497}" destId="{45CD22F7-2BC0-4C54-B0D5-7F381BF45A76}" srcOrd="1" destOrd="0" presId="urn:microsoft.com/office/officeart/2005/8/layout/hList1"/>
    <dgm:cxn modelId="{698AEE55-0375-4E67-A0F8-1E9E97FFDE59}" type="presParOf" srcId="{5FEDAFA0-9B9E-4637-9C78-2E9AE9E3427E}" destId="{81F401B9-EC7A-43F6-BE53-64E6C7C5AD3C}" srcOrd="1" destOrd="0" presId="urn:microsoft.com/office/officeart/2005/8/layout/hList1"/>
    <dgm:cxn modelId="{BD308334-3D59-491A-83D0-B641B64D0B12}" type="presParOf" srcId="{5FEDAFA0-9B9E-4637-9C78-2E9AE9E3427E}" destId="{2F492C0E-DC92-4D32-B9D2-583528FF758D}" srcOrd="2" destOrd="0" presId="urn:microsoft.com/office/officeart/2005/8/layout/hList1"/>
    <dgm:cxn modelId="{BC0EA3F5-617B-40C2-BDD2-9BF7374DC39C}" type="presParOf" srcId="{2F492C0E-DC92-4D32-B9D2-583528FF758D}" destId="{EA261386-0CBB-4C34-B42F-E150678D9C06}" srcOrd="0" destOrd="0" presId="urn:microsoft.com/office/officeart/2005/8/layout/hList1"/>
    <dgm:cxn modelId="{CD48B2B3-B74F-497D-B1EE-B0CD6F3E2EF8}" type="presParOf" srcId="{2F492C0E-DC92-4D32-B9D2-583528FF758D}" destId="{0897E450-147D-4359-8F67-7B12FAF8A274}" srcOrd="1" destOrd="0" presId="urn:microsoft.com/office/officeart/2005/8/layout/hList1"/>
    <dgm:cxn modelId="{5D9DF1DB-5322-4B0E-A846-1E4BB0387E3C}" type="presParOf" srcId="{5FEDAFA0-9B9E-4637-9C78-2E9AE9E3427E}" destId="{76005ECB-79DC-4016-A50C-48164D7C5C0F}" srcOrd="3" destOrd="0" presId="urn:microsoft.com/office/officeart/2005/8/layout/hList1"/>
    <dgm:cxn modelId="{3773C1E7-65C9-470E-837C-17BB8CF5ED45}" type="presParOf" srcId="{5FEDAFA0-9B9E-4637-9C78-2E9AE9E3427E}" destId="{91A692B6-CE8D-486B-B49A-D0E3E5532DED}" srcOrd="4" destOrd="0" presId="urn:microsoft.com/office/officeart/2005/8/layout/hList1"/>
    <dgm:cxn modelId="{739480F3-62FD-4592-B296-1E8A69DC73F3}" type="presParOf" srcId="{91A692B6-CE8D-486B-B49A-D0E3E5532DED}" destId="{3FF758F5-8414-4821-9708-4556B66B9BE4}" srcOrd="0" destOrd="0" presId="urn:microsoft.com/office/officeart/2005/8/layout/hList1"/>
    <dgm:cxn modelId="{77ADDB90-2DBC-4F1F-9EC0-DE89346E242E}" type="presParOf" srcId="{91A692B6-CE8D-486B-B49A-D0E3E5532DED}" destId="{1370F629-ED9C-446C-83FD-0A0C177A63AA}" srcOrd="1" destOrd="0" presId="urn:microsoft.com/office/officeart/2005/8/layout/hList1"/>
    <dgm:cxn modelId="{39FB9F45-A9C8-4242-95E7-8F5DB30839B2}" type="presParOf" srcId="{5FEDAFA0-9B9E-4637-9C78-2E9AE9E3427E}" destId="{8591BAA5-0569-4EC0-8DF6-C5A5C250BAF0}" srcOrd="5" destOrd="0" presId="urn:microsoft.com/office/officeart/2005/8/layout/hList1"/>
    <dgm:cxn modelId="{CF887CA3-E5AD-4FD7-9D37-5C9412B388F7}" type="presParOf" srcId="{5FEDAFA0-9B9E-4637-9C78-2E9AE9E3427E}" destId="{1A95C48A-9853-4A27-83C6-174E72000376}" srcOrd="6" destOrd="0" presId="urn:microsoft.com/office/officeart/2005/8/layout/hList1"/>
    <dgm:cxn modelId="{0A18E851-084E-4B7F-A61A-C8E3D11F3859}" type="presParOf" srcId="{1A95C48A-9853-4A27-83C6-174E72000376}" destId="{1B522A00-4193-4050-BA4E-51723F867B10}" srcOrd="0" destOrd="0" presId="urn:microsoft.com/office/officeart/2005/8/layout/hList1"/>
    <dgm:cxn modelId="{FD815B29-B1A6-40B1-ACA1-05610E4148FE}" type="presParOf" srcId="{1A95C48A-9853-4A27-83C6-174E72000376}" destId="{602FF8D8-728D-4A98-99E2-D4BE66C4E4D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F01C75-BFE5-4EEE-9EDF-01EE647281A2}">
      <dsp:nvSpPr>
        <dsp:cNvPr id="0" name=""/>
        <dsp:cNvSpPr/>
      </dsp:nvSpPr>
      <dsp:spPr>
        <a:xfrm>
          <a:off x="4059" y="94930"/>
          <a:ext cx="2441188" cy="9764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j-lt"/>
            </a:rPr>
            <a:t>Thresholding</a:t>
          </a:r>
        </a:p>
      </dsp:txBody>
      <dsp:txXfrm>
        <a:off x="4059" y="94930"/>
        <a:ext cx="2441188" cy="976475"/>
      </dsp:txXfrm>
    </dsp:sp>
    <dsp:sp modelId="{45CD22F7-2BC0-4C54-B0D5-7F381BF45A76}">
      <dsp:nvSpPr>
        <dsp:cNvPr id="0" name=""/>
        <dsp:cNvSpPr/>
      </dsp:nvSpPr>
      <dsp:spPr>
        <a:xfrm>
          <a:off x="4059" y="1071406"/>
          <a:ext cx="2441188" cy="28548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1" i="0" kern="1200" dirty="0"/>
            <a:t>Thresholding using Otsu's thresholding method.</a:t>
          </a:r>
          <a:endParaRPr lang="en-US" sz="1400" kern="1200" dirty="0"/>
        </a:p>
        <a:p>
          <a:pPr marL="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Thresholding allows us to separate the </a:t>
          </a:r>
          <a:r>
            <a:rPr lang="en-US" sz="1400" b="0" i="1" kern="1200" dirty="0"/>
            <a:t>foreground</a:t>
          </a:r>
          <a:r>
            <a:rPr lang="en-US" sz="1400" b="0" i="0" kern="1200" dirty="0"/>
            <a:t> from the </a:t>
          </a:r>
          <a:r>
            <a:rPr lang="en-US" sz="1400" b="0" i="1" kern="1200" dirty="0"/>
            <a:t>background</a:t>
          </a:r>
          <a:r>
            <a:rPr lang="en-US" sz="1400" b="0" i="0" kern="1200" dirty="0"/>
            <a:t> of the image.</a:t>
          </a:r>
          <a:endParaRPr lang="en-US" sz="1400" kern="1200" dirty="0"/>
        </a:p>
        <a:p>
          <a:pPr marL="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1" i="0" kern="1200" dirty="0"/>
            <a:t>Otsu’s thresholding</a:t>
          </a:r>
          <a:r>
            <a:rPr lang="en-US" sz="1400" b="0" i="0" kern="1200" dirty="0"/>
            <a:t> </a:t>
          </a:r>
          <a:endParaRPr lang="en-US" sz="1400" i="0" kern="1200" dirty="0"/>
        </a:p>
        <a:p>
          <a:pPr marL="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automatically compute the optimal threshold value based on the input image.</a:t>
          </a:r>
          <a:endParaRPr lang="en-US" sz="1400" i="0" kern="1200" dirty="0"/>
        </a:p>
      </dsp:txBody>
      <dsp:txXfrm>
        <a:off x="4059" y="1071406"/>
        <a:ext cx="2441188" cy="2854800"/>
      </dsp:txXfrm>
    </dsp:sp>
    <dsp:sp modelId="{EA261386-0CBB-4C34-B42F-E150678D9C06}">
      <dsp:nvSpPr>
        <dsp:cNvPr id="0" name=""/>
        <dsp:cNvSpPr/>
      </dsp:nvSpPr>
      <dsp:spPr>
        <a:xfrm>
          <a:off x="2787015" y="96746"/>
          <a:ext cx="2441188" cy="9764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/>
            <a:t>Morphological Operations</a:t>
          </a:r>
          <a:endParaRPr lang="en-US" sz="2000" kern="1200" dirty="0">
            <a:latin typeface="+mj-lt"/>
          </a:endParaRPr>
        </a:p>
      </dsp:txBody>
      <dsp:txXfrm>
        <a:off x="2787015" y="96746"/>
        <a:ext cx="2441188" cy="976475"/>
      </dsp:txXfrm>
    </dsp:sp>
    <dsp:sp modelId="{0897E450-147D-4359-8F67-7B12FAF8A274}">
      <dsp:nvSpPr>
        <dsp:cNvPr id="0" name=""/>
        <dsp:cNvSpPr/>
      </dsp:nvSpPr>
      <dsp:spPr>
        <a:xfrm>
          <a:off x="2787015" y="1071406"/>
          <a:ext cx="2441188" cy="28548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Morphological operations are simple transformations applied to binary or grayscale images.</a:t>
          </a:r>
          <a:endParaRPr lang="en-US" sz="160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They are also used to close holes between objects.</a:t>
          </a:r>
        </a:p>
      </dsp:txBody>
      <dsp:txXfrm>
        <a:off x="2787015" y="1071406"/>
        <a:ext cx="2441188" cy="2854800"/>
      </dsp:txXfrm>
    </dsp:sp>
    <dsp:sp modelId="{3FF758F5-8414-4821-9708-4556B66B9BE4}">
      <dsp:nvSpPr>
        <dsp:cNvPr id="0" name=""/>
        <dsp:cNvSpPr/>
      </dsp:nvSpPr>
      <dsp:spPr>
        <a:xfrm>
          <a:off x="5569970" y="96746"/>
          <a:ext cx="2441188" cy="9764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800" b="1" i="0" kern="1200" dirty="0"/>
            <a:t>Shape, </a:t>
          </a:r>
          <a:r>
            <a:rPr lang="en-IN" sz="1800" b="1" i="0" kern="1200" dirty="0" err="1"/>
            <a:t>Color</a:t>
          </a:r>
          <a:r>
            <a:rPr lang="en-IN" sz="1800" b="1" i="0" kern="1200" dirty="0"/>
            <a:t> and Texture based features</a:t>
          </a:r>
          <a:endParaRPr lang="en-US" sz="1800" kern="1200" dirty="0">
            <a:latin typeface="+mj-lt"/>
          </a:endParaRPr>
        </a:p>
      </dsp:txBody>
      <dsp:txXfrm>
        <a:off x="5569970" y="96746"/>
        <a:ext cx="2441188" cy="976475"/>
      </dsp:txXfrm>
    </dsp:sp>
    <dsp:sp modelId="{1370F629-ED9C-446C-83FD-0A0C177A63AA}">
      <dsp:nvSpPr>
        <dsp:cNvPr id="0" name=""/>
        <dsp:cNvSpPr/>
      </dsp:nvSpPr>
      <dsp:spPr>
        <a:xfrm>
          <a:off x="5569970" y="1071406"/>
          <a:ext cx="2441188" cy="28548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Calculated - Aspect ratio, rectangularity, circularity.</a:t>
          </a:r>
          <a:endParaRPr lang="en-US" sz="1600" b="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kern="1200" dirty="0"/>
            <a:t>Calculated- </a:t>
          </a:r>
          <a:r>
            <a:rPr lang="en-US" sz="1600" b="0" i="0" kern="1200" dirty="0"/>
            <a:t>mean, std-dev of the RGB channels.</a:t>
          </a:r>
          <a:endParaRPr lang="en-US" sz="1600" b="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Calculating texture based features such as contrast, correlation, entropy.</a:t>
          </a:r>
          <a:endParaRPr lang="en-US" sz="1600" b="0" kern="1200" dirty="0"/>
        </a:p>
      </dsp:txBody>
      <dsp:txXfrm>
        <a:off x="5569970" y="1071406"/>
        <a:ext cx="2441188" cy="2854800"/>
      </dsp:txXfrm>
    </dsp:sp>
    <dsp:sp modelId="{1B522A00-4193-4050-BA4E-51723F867B10}">
      <dsp:nvSpPr>
        <dsp:cNvPr id="0" name=""/>
        <dsp:cNvSpPr/>
      </dsp:nvSpPr>
      <dsp:spPr>
        <a:xfrm>
          <a:off x="8356978" y="94930"/>
          <a:ext cx="2441188" cy="9764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kern="1200" dirty="0">
              <a:latin typeface="+mj-lt"/>
            </a:rPr>
            <a:t>Target Label</a:t>
          </a:r>
        </a:p>
      </dsp:txBody>
      <dsp:txXfrm>
        <a:off x="8356978" y="94930"/>
        <a:ext cx="2441188" cy="976475"/>
      </dsp:txXfrm>
    </dsp:sp>
    <dsp:sp modelId="{602FF8D8-728D-4A98-99E2-D4BE66C4E4D7}">
      <dsp:nvSpPr>
        <dsp:cNvPr id="0" name=""/>
        <dsp:cNvSpPr/>
      </dsp:nvSpPr>
      <dsp:spPr>
        <a:xfrm>
          <a:off x="8356978" y="1071406"/>
          <a:ext cx="2441188" cy="28548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To create target labels, category points were made to distinguish between species and are accordingly assigned to respective images.</a:t>
          </a:r>
        </a:p>
      </dsp:txBody>
      <dsp:txXfrm>
        <a:off x="8356978" y="1071406"/>
        <a:ext cx="2441188" cy="2854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4DCA5-A7A8-4689-8651-5E03C020EB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9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69C21-FF48-4BAC-88E9-1290DC654E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11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29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45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45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8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17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>
            <a:normAutofit/>
          </a:bodyPr>
          <a:lstStyle/>
          <a:p>
            <a:r>
              <a:rPr lang="en-US" sz="3600" dirty="0"/>
              <a:t>PLANT LEAF IDENTIFICATION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INTER-IIT TEAM-SELECTION TASK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Deepali Sukhija (3</a:t>
            </a:r>
            <a:r>
              <a:rPr lang="en-US" baseline="30000" dirty="0"/>
              <a:t>rd</a:t>
            </a:r>
            <a:r>
              <a:rPr lang="en-US" dirty="0"/>
              <a:t> year)</a:t>
            </a:r>
          </a:p>
        </p:txBody>
      </p:sp>
      <p:pic>
        <p:nvPicPr>
          <p:cNvPr id="11" name="Picture Placeholder 10" descr="Flowers in a tree 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EC8367-C082-453B-9003-1A265264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sz="3200" dirty="0"/>
              <a:t>When format of image was wrong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93B878A-596D-41EE-B917-67BA1265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74C0F0-5E12-46AF-B957-6B3C9B7BF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11" y="1562512"/>
            <a:ext cx="10283301" cy="517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667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EC8367-C082-453B-9003-1A265264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sz="3200" dirty="0"/>
              <a:t>Displaying of Results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93B878A-596D-41EE-B917-67BA1265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910167-6883-4B55-A5DD-466D5EAC8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" y="1531551"/>
            <a:ext cx="9496240" cy="518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827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E66B-357D-4937-B92F-BDC71B7BD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96094"/>
            <a:ext cx="10782299" cy="110062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CCF82-DD52-4DF2-A97B-A6A198D3E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A53D7EE4-1EDB-42FD-B6B7-A82C9F31F0F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19763F7E-0181-425C-BAE6-BD7DC6A1FC2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0977" b="10977"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B77044F-8F6D-4AB1-8D9C-85F9E814E5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5497" b="54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422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9971" y="860614"/>
            <a:ext cx="5922279" cy="1272986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Dataset Creation</a:t>
            </a:r>
          </a:p>
          <a:p>
            <a:r>
              <a:rPr lang="en-US" dirty="0"/>
              <a:t>Building Model</a:t>
            </a:r>
          </a:p>
          <a:p>
            <a:r>
              <a:rPr lang="en-US" dirty="0"/>
              <a:t>Screenshots of Results and Web Application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E451CAE-ACD0-43DB-B07E-DB2EB52E07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25" b="31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5FCE68-0761-421A-922F-077DEB02E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</p:spPr>
        <p:txBody>
          <a:bodyPr>
            <a:normAutofit fontScale="85000" lnSpcReduction="10000"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You are given a plant leaf dataset and through </a:t>
            </a:r>
            <a:r>
              <a:rPr lang="en-US" sz="1800" b="0" i="0" u="none" strike="noStrike" dirty="0">
                <a:solidFill>
                  <a:srgbClr val="24292F"/>
                </a:solidFill>
                <a:effectLst/>
              </a:rPr>
              <a:t>digital image processing techniques you are required to do Identification of plants through plant leaves on the basis of their shape, texture and color features.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4292F"/>
                </a:solidFill>
                <a:effectLst/>
              </a:rPr>
              <a:t>Further you are required to create a dataset using the extracted features to train and test the model.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A53D7EE4-1EDB-42FD-B6B7-A82C9F31F0F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D394937-BA4D-4E25-96CD-6C29372F8B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4461" b="14461"/>
          <a:stretch>
            <a:fillRect/>
          </a:stretch>
        </p:blipFill>
        <p:spPr/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B5D88F07-A87B-464C-9468-A54584D811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10386" b="103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Dataset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</p:spPr>
        <p:txBody>
          <a:bodyPr/>
          <a:lstStyle/>
          <a:p>
            <a:r>
              <a:rPr lang="en-US" dirty="0"/>
              <a:t>Feature creation using image processing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4A647B1-194D-40C0-9D3A-84752297A0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0093" b="1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0F1A4-FDC6-4E36-8371-74F8E9B7F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dirty="0"/>
              <a:t>Feature creation using image processing</a:t>
            </a:r>
          </a:p>
        </p:txBody>
      </p:sp>
      <p:graphicFrame>
        <p:nvGraphicFramePr>
          <p:cNvPr id="14" name="Content Placeholder 2" descr="Timeline Placeholder ">
            <a:extLst>
              <a:ext uri="{FF2B5EF4-FFF2-40B4-BE49-F238E27FC236}">
                <a16:creationId xmlns:a16="http://schemas.microsoft.com/office/drawing/2014/main" id="{2FEBF416-9260-4E53-9F09-8553200D574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07773693"/>
              </p:ext>
            </p:extLst>
          </p:nvPr>
        </p:nvGraphicFramePr>
        <p:xfrm>
          <a:off x="695325" y="1940913"/>
          <a:ext cx="10798175" cy="4021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93B878A-596D-41EE-B917-67BA1265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8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Model building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C65D7C0-E97E-4F3B-BAF5-917682B1D0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0093" b="1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6690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A6A2756-6ED6-43F6-B815-E072B1534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</p:spPr>
        <p:txBody>
          <a:bodyPr/>
          <a:lstStyle/>
          <a:p>
            <a:r>
              <a:rPr lang="en-US" dirty="0"/>
              <a:t>Model building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5DD5BF9-A7D2-45FB-8062-77F287FD31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Step1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FCC9BD-B6E6-44EF-893D-F3E54264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2345"/>
            <a:ext cx="3390161" cy="3272810"/>
          </a:xfrm>
        </p:spPr>
        <p:txBody>
          <a:bodyPr>
            <a:normAutofit/>
          </a:bodyPr>
          <a:lstStyle/>
          <a:p>
            <a:r>
              <a:rPr lang="en-US" dirty="0"/>
              <a:t>Data found from feature extraction is used to generate a csv file.</a:t>
            </a:r>
          </a:p>
          <a:p>
            <a:r>
              <a:rPr lang="en-US" dirty="0"/>
              <a:t>X: Feature variables, y: target labels.</a:t>
            </a:r>
          </a:p>
          <a:p>
            <a:r>
              <a:rPr lang="en-US" dirty="0"/>
              <a:t>Train-test split to split the data into training and testing sets.</a:t>
            </a:r>
          </a:p>
          <a:p>
            <a:r>
              <a:rPr lang="en-US" dirty="0"/>
              <a:t>Performed Feature scaling using </a:t>
            </a:r>
            <a:r>
              <a:rPr lang="en-US" dirty="0" err="1"/>
              <a:t>StandardScaler</a:t>
            </a:r>
            <a:r>
              <a:rPr lang="en-US" dirty="0"/>
              <a:t>.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674BFE4-9617-49D6-A194-6AF0C61937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Step 2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0DCC115-5B9A-45BB-8842-B736317358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00919" y="2552345"/>
            <a:ext cx="3390161" cy="3272810"/>
          </a:xfrm>
        </p:spPr>
        <p:txBody>
          <a:bodyPr>
            <a:normAutofit/>
          </a:bodyPr>
          <a:lstStyle/>
          <a:p>
            <a:r>
              <a:rPr lang="en-US" dirty="0"/>
              <a:t>Choosing the best model from various classifying models like- </a:t>
            </a:r>
          </a:p>
          <a:p>
            <a:r>
              <a:rPr lang="en-IN" sz="1600" b="0" dirty="0" err="1">
                <a:solidFill>
                  <a:srgbClr val="000000"/>
                </a:solidFill>
                <a:effectLst/>
              </a:rPr>
              <a:t>RandomForest</a:t>
            </a:r>
            <a:r>
              <a:rPr lang="en-IN" sz="1600" b="0" dirty="0">
                <a:solidFill>
                  <a:srgbClr val="000000"/>
                </a:solidFill>
                <a:effectLst/>
              </a:rPr>
              <a:t> Classifier</a:t>
            </a:r>
          </a:p>
          <a:p>
            <a:r>
              <a:rPr lang="en-IN" sz="1600" dirty="0">
                <a:solidFill>
                  <a:srgbClr val="000000"/>
                </a:solidFill>
              </a:rPr>
              <a:t>Support Vector Machine</a:t>
            </a:r>
          </a:p>
          <a:p>
            <a:r>
              <a:rPr lang="en-IN" sz="1600" b="0" dirty="0">
                <a:solidFill>
                  <a:srgbClr val="000000"/>
                </a:solidFill>
                <a:effectLst/>
              </a:rPr>
              <a:t>KNN Classifier</a:t>
            </a:r>
          </a:p>
          <a:p>
            <a:r>
              <a:rPr lang="en-IN" sz="1600" b="0" dirty="0">
                <a:solidFill>
                  <a:srgbClr val="000000"/>
                </a:solidFill>
                <a:effectLst/>
              </a:rPr>
              <a:t>Naïve Bayes</a:t>
            </a:r>
          </a:p>
          <a:p>
            <a:pPr marL="0" indent="0">
              <a:buNone/>
            </a:pPr>
            <a:endParaRPr lang="en-IN" sz="1600" b="0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22D5B2-B472-4E3D-823D-D209F01B90C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Step 3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9214E62-345B-4DE3-BBA0-C43EF4CCFC6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5"/>
            <a:ext cx="3390161" cy="3272810"/>
          </a:xfrm>
        </p:spPr>
        <p:txBody>
          <a:bodyPr>
            <a:normAutofit/>
          </a:bodyPr>
          <a:lstStyle/>
          <a:p>
            <a:r>
              <a:rPr lang="en-US" dirty="0"/>
              <a:t>After finding the best model(SVM here), perform hyperparameter tuning on that model using </a:t>
            </a:r>
            <a:r>
              <a:rPr lang="en-US" dirty="0" err="1"/>
              <a:t>GridSearchCv</a:t>
            </a:r>
            <a:r>
              <a:rPr lang="en-US" dirty="0"/>
              <a:t> and trained the model and calculated the accuracy of the model.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B920D-84E7-484C-AD47-6294D4E4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7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018DC-5BFA-42F7-884E-E07F6383A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BB275C9-F7C1-4307-93A0-9B5BB9B01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DB54BB-1FF1-4062-AB0A-9FA4B7083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92" y="1584032"/>
            <a:ext cx="7307513" cy="23826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1692E3-62A3-44DC-8994-6CEB9C6FE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5878" y="4354019"/>
            <a:ext cx="7479312" cy="16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40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EC8367-C082-453B-9003-1A265264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sz="3200" dirty="0"/>
              <a:t>Screenshots of the deployed model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93B878A-596D-41EE-B917-67BA1265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86C3CE-A503-4933-A606-1A87B3CF8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68" y="1626698"/>
            <a:ext cx="9387816" cy="511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532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 design</Template>
  <TotalTime>186</TotalTime>
  <Words>351</Words>
  <Application>Microsoft Office PowerPoint</Application>
  <PresentationFormat>Widescreen</PresentationFormat>
  <Paragraphs>67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Calisto MT</vt:lpstr>
      <vt:lpstr>Univers Condensed</vt:lpstr>
      <vt:lpstr>ChronicleVTI</vt:lpstr>
      <vt:lpstr>PLANT LEAF IDENTIFICATION   INTER-IIT TEAM-SELECTION TASK</vt:lpstr>
      <vt:lpstr>Table OF contents</vt:lpstr>
      <vt:lpstr>Problem statement</vt:lpstr>
      <vt:lpstr>Dataset creation</vt:lpstr>
      <vt:lpstr>Feature creation using image processing</vt:lpstr>
      <vt:lpstr>Model building</vt:lpstr>
      <vt:lpstr>Model building</vt:lpstr>
      <vt:lpstr>Results</vt:lpstr>
      <vt:lpstr>Screenshots of the deployed model</vt:lpstr>
      <vt:lpstr>When format of image was wrong</vt:lpstr>
      <vt:lpstr>Displaying of Results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LEAF IDENTIFICATION   INTER-IIT TEAM-SELECTION TASK</dc:title>
  <dc:creator>DEEPALI SUKHIJA</dc:creator>
  <cp:lastModifiedBy>DEEPALI SUKHIJA</cp:lastModifiedBy>
  <cp:revision>6</cp:revision>
  <dcterms:created xsi:type="dcterms:W3CDTF">2021-12-20T04:22:49Z</dcterms:created>
  <dcterms:modified xsi:type="dcterms:W3CDTF">2021-12-20T07:53:19Z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